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63" r:id="rId3"/>
    <p:sldId id="262" r:id="rId4"/>
    <p:sldId id="260" r:id="rId5"/>
    <p:sldId id="261" r:id="rId6"/>
    <p:sldId id="266" r:id="rId7"/>
    <p:sldId id="268" r:id="rId8"/>
    <p:sldId id="267" r:id="rId9"/>
    <p:sldId id="270" r:id="rId10"/>
    <p:sldId id="264" r:id="rId11"/>
    <p:sldId id="259" r:id="rId12"/>
    <p:sldId id="269" r:id="rId13"/>
    <p:sldId id="271" r:id="rId14"/>
    <p:sldId id="265" r:id="rId15"/>
    <p:sldId id="257" r:id="rId16"/>
    <p:sldId id="2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B33D7-C5C9-4344-9D57-F9C2E15546EF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B9F41-5B66-436D-AA9B-EBE98B3AF3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5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B9F41-5B66-436D-AA9B-EBE98B3AF3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5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2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7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3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9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7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3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8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F3A4C-19FC-43F6-9044-60E271AC558A}" type="datetimeFigureOut">
              <a:rPr lang="en-US" smtClean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DE66-536A-4EBE-B82D-22319419E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7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2431" y="855772"/>
            <a:ext cx="3782615" cy="854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185" y="1878806"/>
            <a:ext cx="68044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মোঃমুমিন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মুজাদ্দেদিয়া নুরিয়া ইসলামিয়া দাখিল মাদ্রাসা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বাড়বাকুণ্ড,সীতাকুণ্ড,চট্টগ্রাম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০১৮১৩৪০২২৫৭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আইডি নং ৫৯,ব্যাচ নং ১৯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টিকিউআই-২</a:t>
            </a:r>
          </a:p>
          <a:p>
            <a:pPr algn="ctr"/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ভেন্যু-টিচার্স ট্রেনিং কলেজ,চট্টগ্রাম।</a:t>
            </a:r>
          </a:p>
        </p:txBody>
      </p:sp>
    </p:spTree>
    <p:extLst>
      <p:ext uri="{BB962C8B-B14F-4D97-AF65-F5344CB8AC3E}">
        <p14:creationId xmlns:p14="http://schemas.microsoft.com/office/powerpoint/2010/main" val="24048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2859" y="477543"/>
            <a:ext cx="3899647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1" y="2487706"/>
            <a:ext cx="860611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কাজ-১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 উৎপাদনে ব্যবহৃত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গুরুত্বপুর্ণ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উৎপাদনটি ব্যাখ্যা কর।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কাজ-২।উৎপাদনের গুরুত্ব বর্ননা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36177" y="103154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96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18764" y="1438835"/>
            <a:ext cx="476025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উত্তরবলি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94129" y="3429000"/>
            <a:ext cx="90498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১।ভূমি বলতে কী বুঝ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২।উপযোগ শব্দের অর্থ কি?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৩।শ্রম বলতে কী বুঝ কী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৪।উৎপাদনের কোন উপাদানটি বেশি গুরু্ত্বপুর্ণ?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8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02105" y="618565"/>
            <a:ext cx="4303059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329" y="2971800"/>
            <a:ext cx="8592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 অর্থনীতিতে উৎপাদনের গুরুত্ব খুব বেশি?এর স্বপক্ষে তুমার মতামত দাও।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1189" y="806824"/>
            <a:ext cx="5553636" cy="26468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4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7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3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2784" y="2440642"/>
            <a:ext cx="513278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বিশ্বপরিচি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69" y="94129"/>
            <a:ext cx="3687097" cy="2775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65" y="4018360"/>
            <a:ext cx="3647446" cy="2732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86" y="94129"/>
            <a:ext cx="3465096" cy="24849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2643" y="2991151"/>
            <a:ext cx="252888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8983" y="5146326"/>
            <a:ext cx="165020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চাউল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8983" y="3216166"/>
            <a:ext cx="196521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756" y="1270830"/>
            <a:ext cx="51049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</a:p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অধ্যায়-৪র্থ</a:t>
            </a:r>
          </a:p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 - ২২১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324" y="783842"/>
            <a:ext cx="275391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443" y="2574336"/>
            <a:ext cx="8759839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শিক্ষার্থীরা—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১।উৎপাদন কী বলতে পারবে;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২।উৎপাদনের উপাদান কয়টি ও কি কি বলতে পারবে;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৩।উৎপাদনের উপাদানগুলুর ব্যাক্ষ্যা দিতে পারবে।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2" y="2358910"/>
            <a:ext cx="2850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28" y="2392667"/>
            <a:ext cx="1425178" cy="696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8541" y="867946"/>
            <a:ext cx="1853803" cy="610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8981" y="4330582"/>
            <a:ext cx="2110979" cy="632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46815" y="1535215"/>
            <a:ext cx="0" cy="8671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2344" y="2780088"/>
            <a:ext cx="14739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577540" y="2668191"/>
            <a:ext cx="1971804" cy="21299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6815" y="3089182"/>
            <a:ext cx="19619" cy="11939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710344" y="2402377"/>
            <a:ext cx="1907381" cy="87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4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991" r="-679"/>
          <a:stretch/>
        </p:blipFill>
        <p:spPr>
          <a:xfrm>
            <a:off x="0" y="1293124"/>
            <a:ext cx="4521994" cy="29608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2" t="7265" r="20139" b="1728"/>
          <a:stretch/>
        </p:blipFill>
        <p:spPr>
          <a:xfrm>
            <a:off x="4521994" y="1362776"/>
            <a:ext cx="4498923" cy="28215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113" y="4468416"/>
            <a:ext cx="2260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ভূ-পৃষ্ঠ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4291" y="4468416"/>
            <a:ext cx="2486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7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" r="5756" b="1"/>
          <a:stretch/>
        </p:blipFill>
        <p:spPr>
          <a:xfrm>
            <a:off x="4935071" y="349625"/>
            <a:ext cx="4114799" cy="4291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" y="349624"/>
            <a:ext cx="4860295" cy="42912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81222" y="5047355"/>
            <a:ext cx="238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9068" y="5256922"/>
            <a:ext cx="2606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7" y="266854"/>
            <a:ext cx="4369193" cy="40269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934" y="266854"/>
            <a:ext cx="4425857" cy="40269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7335" y="4637554"/>
            <a:ext cx="2440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0800" y="4661075"/>
            <a:ext cx="2954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146</Words>
  <Application>Microsoft Office PowerPoint</Application>
  <PresentationFormat>On-screen Show (4:3)</PresentationFormat>
  <Paragraphs>47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91</cp:revision>
  <dcterms:created xsi:type="dcterms:W3CDTF">2014-11-07T15:25:08Z</dcterms:created>
  <dcterms:modified xsi:type="dcterms:W3CDTF">2014-11-09T03:48:12Z</dcterms:modified>
</cp:coreProperties>
</file>